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79" r:id="rId8"/>
    <p:sldId id="278" r:id="rId9"/>
    <p:sldId id="27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286" autoAdjust="0"/>
    <p:restoredTop sz="94660"/>
  </p:normalViewPr>
  <p:slideViewPr>
    <p:cSldViewPr snapToGrid="0">
      <p:cViewPr varScale="1">
        <p:scale>
          <a:sx n="66" d="100"/>
          <a:sy n="66" d="100"/>
        </p:scale>
        <p:origin x="5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137FCC-E9FF-4647-9071-EC915349D6D1}"/>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26FF55-D108-4451-AB23-A5C80F1669D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0C695F4-DC73-4D72-A61D-1D6CDD45ABB0}"/>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3EA5FD6-B232-4E97-8C4D-DC2189CDC1C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4F6ACF3-0180-4B98-8BC3-59BE3DB89FD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BD8FFD-7C19-48ED-A727-A6FDDAF1E2E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C5279F5-12C6-47A8-ACE3-A68A6DD645E7}"/>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27ED4-5EA5-4C13-8786-4DDAB02FFE8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2BA891-D0B2-42C6-BFB7-EC8EA39D3836}"/>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A94CD8-87CC-4CC1-A02D-CFA33823B5C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327EAB3-CAB4-4984-8BA2-75CD1EB1953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A1E7E91-68C1-43F2-9AE5-E92FB2515B7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C71F8CD-4133-4987-8F46-1AB424715C5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8" name="Footer Placeholder 7">
            <a:extLst>
              <a:ext uri="{FF2B5EF4-FFF2-40B4-BE49-F238E27FC236}">
                <a16:creationId xmlns:a16="http://schemas.microsoft.com/office/drawing/2014/main"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AD31030-1365-4F05-B60E-84CB6459B8BA}"/>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34AA7F0-D7EC-4C10-B70F-7B67D26B702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4" name="Footer Placeholder 3">
            <a:extLst>
              <a:ext uri="{FF2B5EF4-FFF2-40B4-BE49-F238E27FC236}">
                <a16:creationId xmlns:a16="http://schemas.microsoft.com/office/drawing/2014/main"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7771044-C057-47A4-B801-7A93DF77DB84}"/>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5409D9-5761-492E-83B7-86F2115F7D0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3" name="Footer Placeholder 2">
            <a:extLst>
              <a:ext uri="{FF2B5EF4-FFF2-40B4-BE49-F238E27FC236}">
                <a16:creationId xmlns:a16="http://schemas.microsoft.com/office/drawing/2014/main"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B88D7F3-1F31-44C9-BED3-BC1F2C46A4D7}"/>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9FC03-769E-4BDF-B9EC-E178298E3B1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F14B9B8-7082-4F1C-9597-691B505B723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11693-7E99-4402-8FB8-28BF619CC50C}"/>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C05930F-F951-4CCF-BA57-1E87955DE328}"/>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t>‹#›</a:t>
            </a:fld>
            <a:endParaRPr lang="en-IN"/>
          </a:p>
        </p:txBody>
      </p:sp>
    </p:spTree>
    <p:extLst>
      <p:ext uri="{BB962C8B-B14F-4D97-AF65-F5344CB8AC3E}">
        <p14:creationId xmlns:p14="http://schemas.microsoft.com/office/powerpoint/2010/main"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a:solidFill>
                  <a:srgbClr val="FF0000"/>
                </a:solidFill>
              </a:rPr>
              <a:t>COMPUTER LANGUAGES</a:t>
            </a:r>
            <a:endParaRPr lang="en-IN" sz="3200" b="1" dirty="0">
              <a:solidFill>
                <a:srgbClr val="FF0000"/>
              </a:solidFill>
            </a:endParaRPr>
          </a:p>
        </p:txBody>
      </p:sp>
      <p:sp>
        <p:nvSpPr>
          <p:cNvPr id="3" name="Subtitle 2">
            <a:extLst>
              <a:ext uri="{FF2B5EF4-FFF2-40B4-BE49-F238E27FC236}">
                <a16:creationId xmlns:a16="http://schemas.microsoft.com/office/drawing/2014/main"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 CH2</a:t>
            </a: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a16="http://schemas.microsoft.com/office/drawing/2014/main"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a16="http://schemas.microsoft.com/office/drawing/2014/main"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p14="http://schemas.microsoft.com/office/powerpoint/2010/main" val="2645381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a16="http://schemas.microsoft.com/office/drawing/2014/main"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C83F2F70-8C5D-4562-950B-80589928C4BE}"/>
              </a:ext>
            </a:extLst>
          </p:cNvPr>
          <p:cNvSpPr txBox="1"/>
          <p:nvPr/>
        </p:nvSpPr>
        <p:spPr>
          <a:xfrm>
            <a:off x="475487" y="1514546"/>
            <a:ext cx="10515599" cy="3086999"/>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285750" indent="-285750">
              <a:buFont typeface="Arial" panose="020B0604020202020204" pitchFamily="34" charset="0"/>
              <a:buChar char="•"/>
            </a:pPr>
            <a:r>
              <a:rPr lang="en-IN" sz="2800" dirty="0"/>
              <a:t>How to create new desktop</a:t>
            </a:r>
          </a:p>
          <a:p>
            <a:pPr marL="285750" indent="-285750">
              <a:buFont typeface="Arial" panose="020B0604020202020204" pitchFamily="34" charset="0"/>
              <a:buChar char="•"/>
            </a:pPr>
            <a:r>
              <a:rPr lang="en-IN" sz="2800" dirty="0"/>
              <a:t>Move apps between desktop</a:t>
            </a:r>
          </a:p>
          <a:p>
            <a:pPr marL="285750" indent="-285750">
              <a:buFont typeface="Arial" panose="020B0604020202020204" pitchFamily="34" charset="0"/>
              <a:buChar char="•"/>
            </a:pPr>
            <a:r>
              <a:rPr lang="en-IN" sz="2800" dirty="0"/>
              <a:t>How to use Windows Media player</a:t>
            </a:r>
          </a:p>
          <a:p>
            <a:pPr marL="285750" indent="-285750">
              <a:buFont typeface="Arial" panose="020B0604020202020204" pitchFamily="34" charset="0"/>
              <a:buChar char="•"/>
            </a:pPr>
            <a:r>
              <a:rPr lang="en-IN" sz="2800" dirty="0"/>
              <a:t>RIP(copy cd to computer)</a:t>
            </a:r>
          </a:p>
          <a:p>
            <a:pPr marL="285750" indent="-285750">
              <a:buFont typeface="Arial" panose="020B0604020202020204" pitchFamily="34" charset="0"/>
              <a:buChar char="•"/>
            </a:pPr>
            <a:r>
              <a:rPr lang="en-IN" sz="2800" dirty="0"/>
              <a:t>Copying data to CD/DVD</a:t>
            </a:r>
          </a:p>
          <a:p>
            <a:pPr marL="285750" indent="-285750">
              <a:buFont typeface="Arial" panose="020B0604020202020204" pitchFamily="34" charset="0"/>
              <a:buChar char="•"/>
            </a:pPr>
            <a:r>
              <a:rPr lang="en-IN" sz="2800" dirty="0"/>
              <a:t> Use of VLC media player.</a:t>
            </a:r>
          </a:p>
        </p:txBody>
      </p:sp>
    </p:spTree>
    <p:extLst>
      <p:ext uri="{BB962C8B-B14F-4D97-AF65-F5344CB8AC3E}">
        <p14:creationId xmlns:p14="http://schemas.microsoft.com/office/powerpoint/2010/main"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DF60FA4-A8B1-A34C-D9EC-1B9C329BC641}"/>
              </a:ext>
            </a:extLst>
          </p:cNvPr>
          <p:cNvSpPr>
            <a:spLocks noGrp="1"/>
          </p:cNvSpPr>
          <p:nvPr>
            <p:ph type="title"/>
          </p:nvPr>
        </p:nvSpPr>
        <p:spPr/>
        <p:txBody>
          <a:bodyPr>
            <a:normAutofit/>
          </a:bodyPr>
          <a:lstStyle/>
          <a:p>
            <a:pPr algn="ctr"/>
            <a:r>
              <a:rPr lang="en-US" sz="3200" b="1" dirty="0">
                <a:solidFill>
                  <a:srgbClr val="FF0000"/>
                </a:solidFill>
              </a:rPr>
              <a:t>CREATING A NEW DESKTOP</a:t>
            </a:r>
            <a:endParaRPr lang="en-IN" sz="3200" b="1" dirty="0">
              <a:solidFill>
                <a:srgbClr val="FF0000"/>
              </a:solidFill>
            </a:endParaRPr>
          </a:p>
        </p:txBody>
      </p:sp>
      <p:sp>
        <p:nvSpPr>
          <p:cNvPr id="12" name="Content Placeholder 11">
            <a:extLst>
              <a:ext uri="{FF2B5EF4-FFF2-40B4-BE49-F238E27FC236}">
                <a16:creationId xmlns:a16="http://schemas.microsoft.com/office/drawing/2014/main" id="{B40D6A2C-5AEF-9B1D-82E4-043EDED4CF94}"/>
              </a:ext>
            </a:extLst>
          </p:cNvPr>
          <p:cNvSpPr>
            <a:spLocks noGrp="1"/>
          </p:cNvSpPr>
          <p:nvPr>
            <p:ph idx="1"/>
          </p:nvPr>
        </p:nvSpPr>
        <p:spPr/>
        <p:txBody>
          <a:bodyPr>
            <a:normAutofit/>
          </a:bodyPr>
          <a:lstStyle/>
          <a:p>
            <a:r>
              <a:rPr lang="en-IN" sz="2000" dirty="0"/>
              <a:t>In Windows 10 , you can create multiple desktop for organizing different sets of applications.</a:t>
            </a:r>
          </a:p>
          <a:p>
            <a:r>
              <a:rPr lang="en-IN" sz="2000" dirty="0"/>
              <a:t>Click on Task view button located on the task bar. The task view pane opens  and displays the preview all  open windows.</a:t>
            </a:r>
          </a:p>
          <a:p>
            <a:r>
              <a:rPr lang="en-IN" sz="2000" dirty="0"/>
              <a:t>Click on new desktop button placed at the button right corner task view pane. Then immediately a new desktop thumbnail named Desktop2 appears.</a:t>
            </a:r>
          </a:p>
          <a:p>
            <a:r>
              <a:rPr lang="en-IN" sz="2000" b="1" dirty="0">
                <a:solidFill>
                  <a:srgbClr val="FF0000"/>
                </a:solidFill>
              </a:rPr>
              <a:t>MOVING APPS BETWEEN DESKTOP</a:t>
            </a:r>
          </a:p>
          <a:p>
            <a:r>
              <a:rPr lang="en-IN" sz="2000" dirty="0"/>
              <a:t>Open Task view pane, right click on the app that is to be moved and select move to option.</a:t>
            </a:r>
          </a:p>
          <a:p>
            <a:r>
              <a:rPr lang="en-IN" sz="2000" dirty="0"/>
              <a:t>Here you can move or use  to move to left or move to  right option. </a:t>
            </a:r>
          </a:p>
        </p:txBody>
      </p:sp>
      <p:sp>
        <p:nvSpPr>
          <p:cNvPr id="4" name="object 3">
            <a:extLst>
              <a:ext uri="{FF2B5EF4-FFF2-40B4-BE49-F238E27FC236}">
                <a16:creationId xmlns:a16="http://schemas.microsoft.com/office/drawing/2014/main"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9073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4621-81AD-4759-B039-B6BD5BAF401B}"/>
              </a:ext>
            </a:extLst>
          </p:cNvPr>
          <p:cNvSpPr>
            <a:spLocks noGrp="1"/>
          </p:cNvSpPr>
          <p:nvPr>
            <p:ph type="title"/>
          </p:nvPr>
        </p:nvSpPr>
        <p:spPr/>
        <p:txBody>
          <a:bodyPr/>
          <a:lstStyle/>
          <a:p>
            <a:pPr algn="ctr"/>
            <a:r>
              <a:rPr lang="en-US" b="1" dirty="0">
                <a:solidFill>
                  <a:srgbClr val="FF0000"/>
                </a:solidFill>
              </a:rPr>
              <a:t>UTILITIES OF WINDOWS 10</a:t>
            </a:r>
            <a:endParaRPr lang="en-IN" b="1" dirty="0">
              <a:solidFill>
                <a:srgbClr val="FF0000"/>
              </a:solidFill>
            </a:endParaRPr>
          </a:p>
        </p:txBody>
      </p:sp>
      <p:sp>
        <p:nvSpPr>
          <p:cNvPr id="4" name="object 3">
            <a:extLst>
              <a:ext uri="{FF2B5EF4-FFF2-40B4-BE49-F238E27FC236}">
                <a16:creationId xmlns:a16="http://schemas.microsoft.com/office/drawing/2014/main"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9" name="Content Placeholder 8">
            <a:extLst>
              <a:ext uri="{FF2B5EF4-FFF2-40B4-BE49-F238E27FC236}">
                <a16:creationId xmlns:a16="http://schemas.microsoft.com/office/drawing/2014/main" id="{3B90621B-90CA-E510-5943-90B1E782F119}"/>
              </a:ext>
            </a:extLst>
          </p:cNvPr>
          <p:cNvSpPr>
            <a:spLocks noGrp="1"/>
          </p:cNvSpPr>
          <p:nvPr>
            <p:ph idx="1"/>
          </p:nvPr>
        </p:nvSpPr>
        <p:spPr>
          <a:xfrm>
            <a:off x="838199" y="1540042"/>
            <a:ext cx="11135627" cy="4636921"/>
          </a:xfrm>
        </p:spPr>
        <p:txBody>
          <a:bodyPr>
            <a:normAutofit/>
          </a:bodyPr>
          <a:lstStyle/>
          <a:p>
            <a:r>
              <a:rPr lang="en-IN" sz="2000" b="1" u="sng" dirty="0">
                <a:solidFill>
                  <a:srgbClr val="FF0000"/>
                </a:solidFill>
              </a:rPr>
              <a:t>WINDOWS MEDIA PLAYER</a:t>
            </a:r>
          </a:p>
          <a:p>
            <a:r>
              <a:rPr lang="en-IN" sz="2000" dirty="0"/>
              <a:t>Windows media player runs and organise the digital media files (both audio and video)available in the computer memory.</a:t>
            </a:r>
          </a:p>
          <a:p>
            <a:r>
              <a:rPr lang="en-IN" sz="2000" dirty="0"/>
              <a:t>It allows you  to play, copy and create  CD/DVD, and play music  and video to portable devices.</a:t>
            </a:r>
          </a:p>
          <a:p>
            <a:r>
              <a:rPr lang="en-IN" sz="2000" b="1" dirty="0">
                <a:solidFill>
                  <a:srgbClr val="FF0000"/>
                </a:solidFill>
              </a:rPr>
              <a:t>RIP CD TO COMPUTER</a:t>
            </a:r>
          </a:p>
          <a:p>
            <a:r>
              <a:rPr lang="en-IN" sz="2000" dirty="0"/>
              <a:t>When you rip music, you are actually copying songs from a CD to computer.</a:t>
            </a:r>
          </a:p>
          <a:p>
            <a:r>
              <a:rPr lang="en-IN" sz="2000" dirty="0"/>
              <a:t>Once you copied you can use media player to play and organise the songs, create play lists, and copy music to portable device.</a:t>
            </a:r>
          </a:p>
          <a:p>
            <a:r>
              <a:rPr lang="en-IN" sz="2000" dirty="0"/>
              <a:t>You can use start rip and stop rip button to control the rip process.</a:t>
            </a:r>
          </a:p>
          <a:p>
            <a:r>
              <a:rPr lang="en-IN" sz="2000" dirty="0"/>
              <a:t>Click on Rip setting button if you want to change the format, audio quality of ripped music files.</a:t>
            </a:r>
          </a:p>
          <a:p>
            <a:endParaRPr lang="en-IN" sz="2000" dirty="0"/>
          </a:p>
        </p:txBody>
      </p:sp>
    </p:spTree>
    <p:extLst>
      <p:ext uri="{BB962C8B-B14F-4D97-AF65-F5344CB8AC3E}">
        <p14:creationId xmlns:p14="http://schemas.microsoft.com/office/powerpoint/2010/main"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p:txBody>
          <a:bodyPr>
            <a:normAutofit/>
          </a:bodyPr>
          <a:lstStyle/>
          <a:p>
            <a:pPr algn="ctr"/>
            <a:r>
              <a:rPr lang="en-IN" sz="2800" b="1" dirty="0">
                <a:solidFill>
                  <a:srgbClr val="FF0000"/>
                </a:solidFill>
              </a:rPr>
              <a:t>Copying data to CD/DVD</a:t>
            </a:r>
          </a:p>
        </p:txBody>
      </p:sp>
      <p:sp>
        <p:nvSpPr>
          <p:cNvPr id="5" name="Content Placeholder 4">
            <a:extLst>
              <a:ext uri="{FF2B5EF4-FFF2-40B4-BE49-F238E27FC236}">
                <a16:creationId xmlns:a16="http://schemas.microsoft.com/office/drawing/2014/main" id="{411223BC-03E2-3B78-B645-651461C1E796}"/>
              </a:ext>
            </a:extLst>
          </p:cNvPr>
          <p:cNvSpPr>
            <a:spLocks noGrp="1"/>
          </p:cNvSpPr>
          <p:nvPr>
            <p:ph sz="half" idx="1"/>
          </p:nvPr>
        </p:nvSpPr>
        <p:spPr/>
        <p:txBody>
          <a:bodyPr>
            <a:normAutofit/>
          </a:bodyPr>
          <a:lstStyle/>
          <a:p>
            <a:r>
              <a:rPr lang="en-IN" sz="2000" dirty="0"/>
              <a:t>First insert a blank CD/DVD in CD/DVD drive  of your computer.</a:t>
            </a:r>
          </a:p>
          <a:p>
            <a:r>
              <a:rPr lang="en-IN" sz="2000" dirty="0"/>
              <a:t>The </a:t>
            </a:r>
            <a:r>
              <a:rPr lang="en-IN" sz="2000" b="1" dirty="0"/>
              <a:t>Burn a Disc </a:t>
            </a:r>
            <a:r>
              <a:rPr lang="en-IN" sz="2000" dirty="0"/>
              <a:t>dialog box appear , here you can give the name of Disk Title.</a:t>
            </a:r>
          </a:p>
          <a:p>
            <a:r>
              <a:rPr lang="en-IN" sz="2000" dirty="0"/>
              <a:t>An empty folder opens drag the files that you want to burn into this folder.</a:t>
            </a:r>
          </a:p>
          <a:p>
            <a:r>
              <a:rPr lang="en-IN" sz="2000" dirty="0"/>
              <a:t>Click on the finish burning option under the manage tab.</a:t>
            </a:r>
          </a:p>
        </p:txBody>
      </p:sp>
      <p:sp>
        <p:nvSpPr>
          <p:cNvPr id="3" name="Content Placeholder 2">
            <a:extLst>
              <a:ext uri="{FF2B5EF4-FFF2-40B4-BE49-F238E27FC236}">
                <a16:creationId xmlns:a16="http://schemas.microsoft.com/office/drawing/2014/main" id="{7854E723-E974-E4C7-E2ED-D66C5081ACD9}"/>
              </a:ext>
            </a:extLst>
          </p:cNvPr>
          <p:cNvSpPr>
            <a:spLocks noGrp="1"/>
          </p:cNvSpPr>
          <p:nvPr>
            <p:ph sz="half" idx="2"/>
          </p:nvPr>
        </p:nvSpPr>
        <p:spPr/>
        <p:txBody>
          <a:bodyPr/>
          <a:lstStyle/>
          <a:p>
            <a:endParaRPr lang="en-IN"/>
          </a:p>
        </p:txBody>
      </p:sp>
      <p:sp>
        <p:nvSpPr>
          <p:cNvPr id="4" name="object 3">
            <a:extLst>
              <a:ext uri="{FF2B5EF4-FFF2-40B4-BE49-F238E27FC236}">
                <a16:creationId xmlns:a16="http://schemas.microsoft.com/office/drawing/2014/main"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7" name="Picture 6">
            <a:extLst>
              <a:ext uri="{FF2B5EF4-FFF2-40B4-BE49-F238E27FC236}">
                <a16:creationId xmlns:a16="http://schemas.microsoft.com/office/drawing/2014/main" id="{9A75E9FA-CB99-B52C-A679-0B055BECAA9C}"/>
              </a:ext>
            </a:extLst>
          </p:cNvPr>
          <p:cNvPicPr>
            <a:picLocks noChangeAspect="1"/>
          </p:cNvPicPr>
          <p:nvPr/>
        </p:nvPicPr>
        <p:blipFill>
          <a:blip r:embed="rId3"/>
          <a:stretch>
            <a:fillRect/>
          </a:stretch>
        </p:blipFill>
        <p:spPr>
          <a:xfrm>
            <a:off x="6019800" y="1356222"/>
            <a:ext cx="5819274" cy="2744211"/>
          </a:xfrm>
          <a:prstGeom prst="rect">
            <a:avLst/>
          </a:prstGeom>
        </p:spPr>
      </p:pic>
    </p:spTree>
    <p:extLst>
      <p:ext uri="{BB962C8B-B14F-4D97-AF65-F5344CB8AC3E}">
        <p14:creationId xmlns:p14="http://schemas.microsoft.com/office/powerpoint/2010/main"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B6CA-5083-46D9-AC78-9B0B7CA5A641}"/>
              </a:ext>
            </a:extLst>
          </p:cNvPr>
          <p:cNvSpPr>
            <a:spLocks noGrp="1"/>
          </p:cNvSpPr>
          <p:nvPr>
            <p:ph type="title"/>
          </p:nvPr>
        </p:nvSpPr>
        <p:spPr/>
        <p:txBody>
          <a:bodyPr/>
          <a:lstStyle/>
          <a:p>
            <a:pPr algn="ctr"/>
            <a:r>
              <a:rPr lang="en-US" sz="2800" b="1" dirty="0">
                <a:solidFill>
                  <a:srgbClr val="FF0000"/>
                </a:solidFill>
              </a:rPr>
              <a:t>DISK CLEANUP</a:t>
            </a:r>
            <a:endParaRPr lang="en-IN" b="1" dirty="0">
              <a:solidFill>
                <a:srgbClr val="FF0000"/>
              </a:solidFill>
            </a:endParaRPr>
          </a:p>
        </p:txBody>
      </p:sp>
      <p:sp>
        <p:nvSpPr>
          <p:cNvPr id="11" name="Content Placeholder 10">
            <a:extLst>
              <a:ext uri="{FF2B5EF4-FFF2-40B4-BE49-F238E27FC236}">
                <a16:creationId xmlns:a16="http://schemas.microsoft.com/office/drawing/2014/main" id="{2CD02962-F0A3-4AF1-A42E-70AD0A2D51B2}"/>
              </a:ext>
            </a:extLst>
          </p:cNvPr>
          <p:cNvSpPr>
            <a:spLocks noGrp="1"/>
          </p:cNvSpPr>
          <p:nvPr>
            <p:ph idx="1"/>
          </p:nvPr>
        </p:nvSpPr>
        <p:spPr>
          <a:xfrm>
            <a:off x="761198" y="1488741"/>
            <a:ext cx="10515600" cy="4351338"/>
          </a:xfrm>
        </p:spPr>
        <p:txBody>
          <a:bodyPr>
            <a:normAutofit/>
          </a:bodyPr>
          <a:lstStyle/>
          <a:p>
            <a:pPr marL="0" indent="0">
              <a:buNone/>
            </a:pPr>
            <a:r>
              <a:rPr lang="en-IN" sz="2000" dirty="0"/>
              <a:t>If you want to remove some unnecessary files from your hard disk to free up the disk space and help your computer to run faster, you can use disk clean up feature.</a:t>
            </a:r>
          </a:p>
          <a:p>
            <a:pPr marL="0" indent="0">
              <a:buNone/>
            </a:pPr>
            <a:r>
              <a:rPr lang="en-IN" sz="2000" dirty="0"/>
              <a:t>It empties the Recycle bin , removes the temporary internet files, downloaded program files, offline web pages and the items that are not being used for long times.</a:t>
            </a:r>
          </a:p>
          <a:p>
            <a:pPr marL="0" indent="0">
              <a:buNone/>
            </a:pPr>
            <a:r>
              <a:rPr lang="en-IN" sz="2000" dirty="0"/>
              <a:t>Steps:</a:t>
            </a:r>
          </a:p>
          <a:p>
            <a:pPr marL="457200" indent="-457200">
              <a:buAutoNum type="arabicPeriod"/>
            </a:pPr>
            <a:r>
              <a:rPr lang="en-IN" sz="2000" dirty="0"/>
              <a:t>Click on start &gt;scroll down to Windows Administrative tools&gt; Disk clean up or type disk clean up on search box press enter.</a:t>
            </a:r>
          </a:p>
          <a:p>
            <a:pPr marL="457200" indent="-457200">
              <a:buAutoNum type="arabicPeriod"/>
            </a:pPr>
            <a:r>
              <a:rPr lang="en-IN" sz="2000" dirty="0"/>
              <a:t>Now click on drop down arrow and select the drive that  you want to clean up.</a:t>
            </a:r>
          </a:p>
          <a:p>
            <a:pPr marL="457200" indent="-457200">
              <a:buAutoNum type="arabicPeriod"/>
            </a:pPr>
            <a:r>
              <a:rPr lang="en-IN" sz="2000" dirty="0"/>
              <a:t>Select the files you want to remove </a:t>
            </a:r>
          </a:p>
          <a:p>
            <a:pPr marL="457200" indent="-457200">
              <a:buAutoNum type="arabicPeriod"/>
            </a:pPr>
            <a:r>
              <a:rPr lang="en-IN" sz="2000" dirty="0"/>
              <a:t>Click ok</a:t>
            </a:r>
          </a:p>
          <a:p>
            <a:pPr marL="0" indent="0">
              <a:buNone/>
            </a:pPr>
            <a:endParaRPr lang="en-IN" sz="2000" dirty="0"/>
          </a:p>
        </p:txBody>
      </p:sp>
      <p:sp>
        <p:nvSpPr>
          <p:cNvPr id="4" name="object 3">
            <a:extLst>
              <a:ext uri="{FF2B5EF4-FFF2-40B4-BE49-F238E27FC236}">
                <a16:creationId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C15AF-4333-43C4-BAB9-A23AEEC5618B}"/>
              </a:ext>
            </a:extLst>
          </p:cNvPr>
          <p:cNvSpPr>
            <a:spLocks noGrp="1"/>
          </p:cNvSpPr>
          <p:nvPr>
            <p:ph type="title"/>
          </p:nvPr>
        </p:nvSpPr>
        <p:spPr/>
        <p:txBody>
          <a:bodyPr>
            <a:normAutofit/>
          </a:bodyPr>
          <a:lstStyle/>
          <a:p>
            <a:pPr algn="ctr"/>
            <a:r>
              <a:rPr lang="en-US" sz="3200" b="1" dirty="0" err="1">
                <a:solidFill>
                  <a:srgbClr val="FF0000"/>
                </a:solidFill>
              </a:rPr>
              <a:t>Recaptulation</a:t>
            </a:r>
            <a:endParaRPr lang="en-IN" sz="3200" b="1" dirty="0">
              <a:solidFill>
                <a:srgbClr val="FF0000"/>
              </a:solidFill>
            </a:endParaRPr>
          </a:p>
        </p:txBody>
      </p:sp>
      <p:sp>
        <p:nvSpPr>
          <p:cNvPr id="4" name="object 3">
            <a:extLst>
              <a:ext uri="{FF2B5EF4-FFF2-40B4-BE49-F238E27FC236}">
                <a16:creationId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id="{DAC15DB1-F5A5-435F-BD82-B9DFF788E1D3}"/>
              </a:ext>
            </a:extLst>
          </p:cNvPr>
          <p:cNvSpPr>
            <a:spLocks noGrp="1"/>
          </p:cNvSpPr>
          <p:nvPr>
            <p:ph idx="1"/>
          </p:nvPr>
        </p:nvSpPr>
        <p:spPr>
          <a:xfrm>
            <a:off x="702644" y="1520792"/>
            <a:ext cx="10690459" cy="4636921"/>
          </a:xfrm>
        </p:spPr>
        <p:txBody>
          <a:bodyPr/>
          <a:lstStyle/>
          <a:p>
            <a:pPr marL="0" indent="0">
              <a:buNone/>
            </a:pPr>
            <a:endParaRPr lang="en-IN" sz="2000" dirty="0"/>
          </a:p>
          <a:p>
            <a:r>
              <a:rPr lang="en-IN" sz="2000" dirty="0"/>
              <a:t>In Windows 10 , you can create multiple desktop for organizing different sets of applications.</a:t>
            </a:r>
          </a:p>
          <a:p>
            <a:pPr marL="0" indent="0">
              <a:buNone/>
            </a:pPr>
            <a:endParaRPr lang="en-IN" sz="2000" dirty="0"/>
          </a:p>
          <a:p>
            <a:r>
              <a:rPr lang="en-IN" sz="2000" dirty="0"/>
              <a:t>Windows media player runs and organise the digital media files (both audio and video)available in the computer memory.</a:t>
            </a:r>
          </a:p>
          <a:p>
            <a:r>
              <a:rPr lang="en-IN" sz="2000" dirty="0"/>
              <a:t>When you rip music, you are actually copying songs from a CD to computer.</a:t>
            </a:r>
          </a:p>
          <a:p>
            <a:r>
              <a:rPr lang="en-IN" sz="2000" dirty="0"/>
              <a:t>If you want to remove some unnecessary files from your hard disk to free up the disk space and help your computer to run faster, you can use disk clean up feature.</a:t>
            </a:r>
          </a:p>
          <a:p>
            <a:endParaRPr lang="en-IN" dirty="0"/>
          </a:p>
        </p:txBody>
      </p:sp>
    </p:spTree>
    <p:extLst>
      <p:ext uri="{BB962C8B-B14F-4D97-AF65-F5344CB8AC3E}">
        <p14:creationId xmlns:p14="http://schemas.microsoft.com/office/powerpoint/2010/main" val="1329724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a16="http://schemas.microsoft.com/office/drawing/2014/main" id="{6BA4CA5C-26CE-4344-9D48-FD91B4A24625}"/>
              </a:ext>
            </a:extLst>
          </p:cNvPr>
          <p:cNvSpPr>
            <a:spLocks noGrp="1"/>
          </p:cNvSpPr>
          <p:nvPr>
            <p:ph idx="1"/>
          </p:nvPr>
        </p:nvSpPr>
        <p:spPr/>
        <p:txBody>
          <a:bodyPr>
            <a:normAutofit/>
          </a:bodyPr>
          <a:lstStyle/>
          <a:p>
            <a:pPr>
              <a:buFont typeface="+mj-lt"/>
              <a:buAutoNum type="arabicPeriod"/>
            </a:pPr>
            <a:r>
              <a:rPr lang="en-IN" sz="2000" dirty="0"/>
              <a:t>What is windows media player ?</a:t>
            </a:r>
          </a:p>
          <a:p>
            <a:pPr>
              <a:buFont typeface="+mj-lt"/>
              <a:buAutoNum type="arabicPeriod"/>
            </a:pPr>
            <a:r>
              <a:rPr lang="en-IN" sz="2000" dirty="0"/>
              <a:t>What do you mean by Rip ?</a:t>
            </a:r>
          </a:p>
          <a:p>
            <a:pPr>
              <a:buFont typeface="+mj-lt"/>
              <a:buAutoNum type="arabicPeriod"/>
            </a:pPr>
            <a:r>
              <a:rPr lang="en-IN" sz="2000" dirty="0"/>
              <a:t>What is disk clean up?</a:t>
            </a:r>
          </a:p>
          <a:p>
            <a:pPr>
              <a:buFont typeface="+mj-lt"/>
              <a:buAutoNum type="arabicPeriod"/>
            </a:pPr>
            <a:r>
              <a:rPr lang="en-IN" sz="2000" dirty="0"/>
              <a:t>What are the steps to open disk clean up </a:t>
            </a:r>
            <a:r>
              <a:rPr lang="en-IN" sz="2000"/>
              <a:t>dialog box </a:t>
            </a:r>
            <a:r>
              <a:rPr lang="en-IN" sz="2000" dirty="0"/>
              <a:t>?</a:t>
            </a:r>
          </a:p>
        </p:txBody>
      </p:sp>
      <p:sp>
        <p:nvSpPr>
          <p:cNvPr id="4" name="object 3">
            <a:extLst>
              <a:ext uri="{FF2B5EF4-FFF2-40B4-BE49-F238E27FC236}">
                <a16:creationId xmlns:a16="http://schemas.microsoft.com/office/drawing/2014/main"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4972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a16="http://schemas.microsoft.com/office/drawing/2014/main"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93008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1733</TotalTime>
  <Words>608</Words>
  <Application>Microsoft Office PowerPoint</Application>
  <PresentationFormat>Widescreen</PresentationFormat>
  <Paragraphs>55</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COMPUTER LANGUAGES</vt:lpstr>
      <vt:lpstr>LEARNING OUTCOME</vt:lpstr>
      <vt:lpstr>CREATING A NEW DESKTOP</vt:lpstr>
      <vt:lpstr>UTILITIES OF WINDOWS 10</vt:lpstr>
      <vt:lpstr>Copying data to CD/DVD</vt:lpstr>
      <vt:lpstr>DISK CLEANUP</vt:lpstr>
      <vt:lpstr>Recaptulation</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GITASHREE NAYAK</dc:creator>
  <cp:lastModifiedBy>Ashish Ray</cp:lastModifiedBy>
  <cp:revision>52</cp:revision>
  <dcterms:created xsi:type="dcterms:W3CDTF">2021-12-05T13:26:37Z</dcterms:created>
  <dcterms:modified xsi:type="dcterms:W3CDTF">2022-05-02T04:14:00Z</dcterms:modified>
</cp:coreProperties>
</file>